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615" r:id="rId1"/>
  </p:sldMasterIdLst>
  <p:notesMasterIdLst>
    <p:notesMasterId r:id="rId9"/>
  </p:notesMasterIdLst>
  <p:sldIdLst>
    <p:sldId id="923" r:id="rId2"/>
    <p:sldId id="917" r:id="rId3"/>
    <p:sldId id="924" r:id="rId4"/>
    <p:sldId id="922" r:id="rId5"/>
    <p:sldId id="918" r:id="rId6"/>
    <p:sldId id="925" r:id="rId7"/>
    <p:sldId id="91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85" autoAdjust="0"/>
    <p:restoredTop sz="93792" autoAdjust="0"/>
  </p:normalViewPr>
  <p:slideViewPr>
    <p:cSldViewPr>
      <p:cViewPr>
        <p:scale>
          <a:sx n="77" d="100"/>
          <a:sy n="77" d="100"/>
        </p:scale>
        <p:origin x="-7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8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4B4FF9-2351-4A23-9FB9-24150DC60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D850115D-35ED-4421-BE01-AC8F876938C0}" type="datetimeFigureOut">
              <a:rPr lang="en-US" altLang="en-US"/>
              <a:pPr>
                <a:defRPr/>
              </a:pPr>
              <a:t>11/1/2022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F8758D-7537-4DE2-8F74-3BCFC7BE4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BCA156-BB15-4106-9CA6-151360CE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19950018-1A65-487A-A959-B6ECC7A48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105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F3FDA5-C28C-40DC-8486-9C917946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F2CA2174-488D-40CC-8584-FC20DBCCDE13}" type="datetimeFigureOut">
              <a:rPr lang="en-US" altLang="en-US"/>
              <a:pPr>
                <a:defRPr/>
              </a:pPr>
              <a:t>11/1/2022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790333-BB9B-475D-8193-DBDB942F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649C98-5A74-4EFA-9E25-7100511D4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5593797C-C419-4983-9111-01A4DE775E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919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8BEBCD-990E-4CCE-AFCE-B9E38D2D8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1D11D248-D215-4B87-8723-6D705CF57AFA}" type="datetimeFigureOut">
              <a:rPr lang="en-US" altLang="en-US"/>
              <a:pPr>
                <a:defRPr/>
              </a:pPr>
              <a:t>11/1/2022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B7F270-9AD8-4727-AE87-87C4A7E46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DF1D06-8439-499F-82EE-A083962EB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8E68BF02-A597-4EFB-BE54-5C8EF14D6B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98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CA165A-5638-4858-B42B-4C1E9C21B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F59368DD-D8DB-4D70-9921-49E9CB68826E}" type="datetimeFigureOut">
              <a:rPr lang="en-US" altLang="en-US"/>
              <a:pPr>
                <a:defRPr/>
              </a:pPr>
              <a:t>11/1/2022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F0AB65-30C5-4646-8B58-E4AEC75F3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5F8E64-6B22-458B-B976-BA4354DCF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F88FEDD0-152C-4DF4-917E-FDE5EA6F68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02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6442F7-8157-4036-B511-D5ADCC26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9A6872EC-1219-4A10-ACB9-0CF9EFD2212E}" type="datetimeFigureOut">
              <a:rPr lang="en-US" altLang="en-US"/>
              <a:pPr>
                <a:defRPr/>
              </a:pPr>
              <a:t>11/1/2022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39543E-2714-4483-AB13-48583B542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3980A3-AD74-4939-8735-9FE00F66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F49EBEAC-2063-4020-9124-0ECFCCF7CD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3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C73F5A3-D08D-4459-9645-98A95E61B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D93047E8-9C98-4619-8D0F-E48CBA01D85F}" type="datetimeFigureOut">
              <a:rPr lang="en-US" altLang="en-US"/>
              <a:pPr>
                <a:defRPr/>
              </a:pPr>
              <a:t>11/1/2022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4282B70-9253-41F3-88F8-E1CA513E6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E84F90B-971D-4F70-9035-32AD53186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9024B5AA-3965-46A7-B7D6-CBC1EA5E51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9262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CDC0E0F0-077E-47F3-ADAA-F3FE8F126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4CD1CE77-E154-4A2E-98F5-7DC04155649E}" type="datetimeFigureOut">
              <a:rPr lang="en-US" altLang="en-US"/>
              <a:pPr>
                <a:defRPr/>
              </a:pPr>
              <a:t>11/1/2022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2872ED53-5AEF-463E-8E2D-08CEA9D51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AE176DFD-9C35-40A0-BE70-3E5CBBDC1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06974855-465E-4CE5-BCC3-9D316448A1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07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CE11CD0A-4D72-4297-A68A-04B89B97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666C57F4-94CC-4D91-AA97-72E912EAF6E0}" type="datetimeFigureOut">
              <a:rPr lang="en-US" altLang="en-US"/>
              <a:pPr>
                <a:defRPr/>
              </a:pPr>
              <a:t>11/1/2022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6083EEB0-AFE1-4FCA-B09D-C298A1F46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9CA5526D-0C4F-4A35-8128-81697BC7F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0E0C72D1-259C-4932-9B62-8101CFB082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725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31B497FA-3229-4EE0-9741-D6292A39B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A9A3B89B-ECD1-4880-BF7B-4730739782AC}" type="datetimeFigureOut">
              <a:rPr lang="en-US" altLang="en-US"/>
              <a:pPr>
                <a:defRPr/>
              </a:pPr>
              <a:t>11/1/2022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F5EFC6C-C069-4A5E-B380-EBBF5BBFE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A91F4514-58D5-4156-AF39-F37216B32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5B82BC81-6F7B-4316-A882-0BF476198B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60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D395B18-4EFB-44E4-8036-5F5654FA6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955C44F5-9624-40CD-82F2-4C735A3E4C89}" type="datetimeFigureOut">
              <a:rPr lang="en-US" altLang="en-US"/>
              <a:pPr>
                <a:defRPr/>
              </a:pPr>
              <a:t>11/1/2022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934E3A2-E333-4C7F-BFF1-BAC36E3FF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C162283-1BFE-4198-847E-9E891122C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A9F768BD-E283-4B0A-853C-8417D748C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338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DE2B497B-C706-441D-B5A8-F1D4A852C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C999A95E-DEE9-4D69-A8DA-C68364621C43}" type="datetimeFigureOut">
              <a:rPr lang="en-US" altLang="en-US"/>
              <a:pPr>
                <a:defRPr/>
              </a:pPr>
              <a:t>11/1/2022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DC0654E-03B8-4D02-A49A-30C49B68F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3C999C3-5849-4621-A81A-5B8572EB5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99E946B9-E5F6-49AE-B820-B6334AA956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54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Placeholder 1">
            <a:extLst>
              <a:ext uri="{FF2B5EF4-FFF2-40B4-BE49-F238E27FC236}">
                <a16:creationId xmlns:a16="http://schemas.microsoft.com/office/drawing/2014/main" xmlns="" id="{171E5DDF-3993-4576-83A3-73DDA44A576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8435" name="Text Placeholder 2">
            <a:extLst>
              <a:ext uri="{FF2B5EF4-FFF2-40B4-BE49-F238E27FC236}">
                <a16:creationId xmlns:a16="http://schemas.microsoft.com/office/drawing/2014/main" xmlns="" id="{B89A132E-B2F4-407A-B023-B009EFE7C7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0F6E31-0A6B-42E4-9A31-8548B2AA7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0A94313-61C5-4C7E-B9EC-94A6AD01722C}" type="datetimeFigureOut">
              <a:rPr lang="en-US" altLang="en-US"/>
              <a:pPr>
                <a:defRPr/>
              </a:pPr>
              <a:t>11/1/2022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5E4472-D3D1-4904-8B30-583F3A851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22F2CB-4202-4CDE-8CD5-9E7731FD5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7F862F9-A4A0-464A-A76C-8974DEE061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401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616" r:id="rId1"/>
    <p:sldLayoutId id="2147487617" r:id="rId2"/>
    <p:sldLayoutId id="2147487618" r:id="rId3"/>
    <p:sldLayoutId id="2147487619" r:id="rId4"/>
    <p:sldLayoutId id="2147487620" r:id="rId5"/>
    <p:sldLayoutId id="2147487621" r:id="rId6"/>
    <p:sldLayoutId id="2147487622" r:id="rId7"/>
    <p:sldLayoutId id="2147487623" r:id="rId8"/>
    <p:sldLayoutId id="2147487624" r:id="rId9"/>
    <p:sldLayoutId id="2147487625" r:id="rId10"/>
    <p:sldLayoutId id="21474876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5" name="TextBox 4">
            <a:extLst>
              <a:ext uri="{FF2B5EF4-FFF2-40B4-BE49-F238E27FC236}">
                <a16:creationId xmlns:a16="http://schemas.microsoft.com/office/drawing/2014/main" xmlns="" id="{818B4FD4-3EB1-4C93-87C5-48A45BA10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1-V.1</a:t>
            </a:r>
          </a:p>
        </p:txBody>
      </p:sp>
      <p:sp>
        <p:nvSpPr>
          <p:cNvPr id="225286" name="TextBox 5">
            <a:extLst>
              <a:ext uri="{FF2B5EF4-FFF2-40B4-BE49-F238E27FC236}">
                <a16:creationId xmlns:a16="http://schemas.microsoft.com/office/drawing/2014/main" xmlns="" id="{83D014A3-B5C0-437A-8A62-6C2316960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 panose="02010600030101010101" pitchFamily="2" charset="-122"/>
                <a:ea typeface="新細明體" panose="02020500000000000000" pitchFamily="18" charset="-120"/>
                <a:cs typeface="+mn-cs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948B502-97F5-E9E1-8FE9-679BB79D89DE}"/>
              </a:ext>
            </a:extLst>
          </p:cNvPr>
          <p:cNvSpPr txBox="1"/>
          <p:nvPr/>
        </p:nvSpPr>
        <p:spPr>
          <a:xfrm>
            <a:off x="4495800" y="533400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有祢同行</a:t>
            </a:r>
            <a:endParaRPr kumimoji="1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2B87F41-7520-0DDE-D849-A08762A59A25}"/>
              </a:ext>
            </a:extLst>
          </p:cNvPr>
          <p:cNvSpPr txBox="1"/>
          <p:nvPr/>
        </p:nvSpPr>
        <p:spPr>
          <a:xfrm>
            <a:off x="3429000" y="4419600"/>
            <a:ext cx="4572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I'm Not Alone</a:t>
            </a:r>
            <a:endParaRPr kumimoji="1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753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1" name="TextBox 4">
            <a:extLst>
              <a:ext uri="{FF2B5EF4-FFF2-40B4-BE49-F238E27FC236}">
                <a16:creationId xmlns:a16="http://schemas.microsoft.com/office/drawing/2014/main" xmlns="" id="{74966021-52FA-4999-940B-7EE07C086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1-V.1</a:t>
            </a:r>
          </a:p>
        </p:txBody>
      </p:sp>
      <p:sp>
        <p:nvSpPr>
          <p:cNvPr id="224262" name="TextBox 5">
            <a:extLst>
              <a:ext uri="{FF2B5EF4-FFF2-40B4-BE49-F238E27FC236}">
                <a16:creationId xmlns:a16="http://schemas.microsoft.com/office/drawing/2014/main" xmlns="" id="{BE461BEA-6582-4531-BE26-CDD7DE71B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 panose="02010600030101010101" pitchFamily="2" charset="-122"/>
                <a:ea typeface="新細明體" panose="02020500000000000000" pitchFamily="18" charset="-120"/>
                <a:cs typeface="+mn-cs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E9D796D-9F80-051B-50FA-99ABB1299BB5}"/>
              </a:ext>
            </a:extLst>
          </p:cNvPr>
          <p:cNvSpPr txBox="1"/>
          <p:nvPr/>
        </p:nvSpPr>
        <p:spPr>
          <a:xfrm>
            <a:off x="3570725" y="219075"/>
            <a:ext cx="54102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有祢同行 勝過千萬人同往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有祢同行 我能勇敢走窄路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開我眼睛 看見祢就在這裡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我靈穩妥 因祢與我同行</a:t>
            </a:r>
            <a:endParaRPr kumimoji="1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0A60E04-DAC0-5B66-FDC2-9BD08F3473E1}"/>
              </a:ext>
            </a:extLst>
          </p:cNvPr>
          <p:cNvSpPr txBox="1"/>
          <p:nvPr/>
        </p:nvSpPr>
        <p:spPr>
          <a:xfrm>
            <a:off x="1981200" y="4331077"/>
            <a:ext cx="697137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Though few the friends on this way I choose to go,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You give me strength to seek out the narrow road.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Help me to see that You're traveling with me: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With You I'm safe; with You I'm not alone.</a:t>
            </a:r>
            <a:endParaRPr kumimoji="1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1" name="TextBox 4">
            <a:extLst>
              <a:ext uri="{FF2B5EF4-FFF2-40B4-BE49-F238E27FC236}">
                <a16:creationId xmlns:a16="http://schemas.microsoft.com/office/drawing/2014/main" xmlns="" id="{74966021-52FA-4999-940B-7EE07C086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1-V.1</a:t>
            </a:r>
          </a:p>
        </p:txBody>
      </p:sp>
      <p:sp>
        <p:nvSpPr>
          <p:cNvPr id="224262" name="TextBox 5">
            <a:extLst>
              <a:ext uri="{FF2B5EF4-FFF2-40B4-BE49-F238E27FC236}">
                <a16:creationId xmlns:a16="http://schemas.microsoft.com/office/drawing/2014/main" xmlns="" id="{BE461BEA-6582-4531-BE26-CDD7DE71B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 panose="02010600030101010101" pitchFamily="2" charset="-122"/>
                <a:ea typeface="新細明體" panose="02020500000000000000" pitchFamily="18" charset="-120"/>
                <a:cs typeface="+mn-cs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E9D796D-9F80-051B-50FA-99ABB1299BB5}"/>
              </a:ext>
            </a:extLst>
          </p:cNvPr>
          <p:cNvSpPr txBox="1"/>
          <p:nvPr/>
        </p:nvSpPr>
        <p:spPr>
          <a:xfrm>
            <a:off x="3886200" y="381000"/>
            <a:ext cx="54102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有祢同行 勝過千萬人同往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有祢同行 我能勇敢走窄路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開我眼睛 看見祢就在這裡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我靈穩妥 因祢與我同行</a:t>
            </a:r>
            <a:endParaRPr kumimoji="1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0A60E04-DAC0-5B66-FDC2-9BD08F3473E1}"/>
              </a:ext>
            </a:extLst>
          </p:cNvPr>
          <p:cNvSpPr txBox="1"/>
          <p:nvPr/>
        </p:nvSpPr>
        <p:spPr>
          <a:xfrm>
            <a:off x="1981200" y="4331077"/>
            <a:ext cx="697137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Though few the friends on this way I choose to go,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You give me strength to seek out the narrow road.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Help me to see that You're traveling with me: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With You I'm safe; with You I'm not alone.</a:t>
            </a:r>
            <a:endParaRPr kumimoji="1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304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5" name="TextBox 4">
            <a:extLst>
              <a:ext uri="{FF2B5EF4-FFF2-40B4-BE49-F238E27FC236}">
                <a16:creationId xmlns:a16="http://schemas.microsoft.com/office/drawing/2014/main" xmlns="" id="{818B4FD4-3EB1-4C93-87C5-48A45BA10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1-V.1</a:t>
            </a:r>
          </a:p>
        </p:txBody>
      </p:sp>
      <p:sp>
        <p:nvSpPr>
          <p:cNvPr id="225286" name="TextBox 5">
            <a:extLst>
              <a:ext uri="{FF2B5EF4-FFF2-40B4-BE49-F238E27FC236}">
                <a16:creationId xmlns:a16="http://schemas.microsoft.com/office/drawing/2014/main" xmlns="" id="{83D014A3-B5C0-437A-8A62-6C2316960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 panose="02010600030101010101" pitchFamily="2" charset="-122"/>
                <a:ea typeface="新細明體" panose="02020500000000000000" pitchFamily="18" charset="-120"/>
                <a:cs typeface="+mn-cs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DEF0AB7-25F0-2875-87AA-510FAD2B8FEC}"/>
              </a:ext>
            </a:extLst>
          </p:cNvPr>
          <p:cNvSpPr txBox="1"/>
          <p:nvPr/>
        </p:nvSpPr>
        <p:spPr>
          <a:xfrm>
            <a:off x="2819400" y="254387"/>
            <a:ext cx="6477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有祢同行 勝過千萬人同往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有祢同行 我能勇敢走窄路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將愛完全 讓我心一無畏懼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我靈穩妥 因祢與我同行</a:t>
            </a:r>
            <a:endParaRPr kumimoji="1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72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5" name="TextBox 4">
            <a:extLst>
              <a:ext uri="{FF2B5EF4-FFF2-40B4-BE49-F238E27FC236}">
                <a16:creationId xmlns:a16="http://schemas.microsoft.com/office/drawing/2014/main" xmlns="" id="{818B4FD4-3EB1-4C93-87C5-48A45BA10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1-V.1</a:t>
            </a:r>
          </a:p>
        </p:txBody>
      </p:sp>
      <p:sp>
        <p:nvSpPr>
          <p:cNvPr id="225286" name="TextBox 5">
            <a:extLst>
              <a:ext uri="{FF2B5EF4-FFF2-40B4-BE49-F238E27FC236}">
                <a16:creationId xmlns:a16="http://schemas.microsoft.com/office/drawing/2014/main" xmlns="" id="{83D014A3-B5C0-437A-8A62-6C2316960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 panose="02010600030101010101" pitchFamily="2" charset="-122"/>
                <a:ea typeface="新細明體" panose="02020500000000000000" pitchFamily="18" charset="-120"/>
                <a:cs typeface="+mn-cs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E0CABDD-77B9-B5F8-EFBF-714A03BF4C3A}"/>
              </a:ext>
            </a:extLst>
          </p:cNvPr>
          <p:cNvSpPr txBox="1"/>
          <p:nvPr/>
        </p:nvSpPr>
        <p:spPr>
          <a:xfrm>
            <a:off x="2895600" y="3882926"/>
            <a:ext cx="67056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每當我轉向祢 祢已在這裡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每當我親近祢 祢就與我親近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我尚未求告 祢已應允 </a:t>
            </a:r>
            <a:endParaRPr kumimoji="1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使我喜樂滿溢</a:t>
            </a:r>
            <a:endParaRPr kumimoji="1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86B119-CC03-C188-3831-5A42969A1E4E}"/>
              </a:ext>
            </a:extLst>
          </p:cNvPr>
          <p:cNvSpPr txBox="1"/>
          <p:nvPr/>
        </p:nvSpPr>
        <p:spPr>
          <a:xfrm>
            <a:off x="1676400" y="0"/>
            <a:ext cx="7620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Lord, when I turn to You,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You have turned to me.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When I draw close to You,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Already You've drawn close.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When my </a:t>
            </a:r>
            <a:r>
              <a:rPr kumimoji="1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pray'rs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 are but thoughts, You've answered.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In You my joy </a:t>
            </a:r>
            <a:r>
              <a:rPr kumimoji="1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o'erflows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</a:t>
            </a:r>
            <a:endParaRPr kumimoji="1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5" name="TextBox 4">
            <a:extLst>
              <a:ext uri="{FF2B5EF4-FFF2-40B4-BE49-F238E27FC236}">
                <a16:creationId xmlns:a16="http://schemas.microsoft.com/office/drawing/2014/main" xmlns="" id="{818B4FD4-3EB1-4C93-87C5-48A45BA10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1-V.1</a:t>
            </a:r>
          </a:p>
        </p:txBody>
      </p:sp>
      <p:sp>
        <p:nvSpPr>
          <p:cNvPr id="225286" name="TextBox 5">
            <a:extLst>
              <a:ext uri="{FF2B5EF4-FFF2-40B4-BE49-F238E27FC236}">
                <a16:creationId xmlns:a16="http://schemas.microsoft.com/office/drawing/2014/main" xmlns="" id="{83D014A3-B5C0-437A-8A62-6C2316960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 panose="02010600030101010101" pitchFamily="2" charset="-122"/>
                <a:ea typeface="新細明體" panose="02020500000000000000" pitchFamily="18" charset="-120"/>
                <a:cs typeface="+mn-cs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E0CABDD-77B9-B5F8-EFBF-714A03BF4C3A}"/>
              </a:ext>
            </a:extLst>
          </p:cNvPr>
          <p:cNvSpPr txBox="1"/>
          <p:nvPr/>
        </p:nvSpPr>
        <p:spPr>
          <a:xfrm>
            <a:off x="2895600" y="3882926"/>
            <a:ext cx="67056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每當我轉向祢 祢已在這裡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每當我親近祢 祢就與我親近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我尚未求告 祢已應允 </a:t>
            </a:r>
            <a:endParaRPr kumimoji="1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使我喜樂滿溢</a:t>
            </a:r>
            <a:endParaRPr kumimoji="1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86B119-CC03-C188-3831-5A42969A1E4E}"/>
              </a:ext>
            </a:extLst>
          </p:cNvPr>
          <p:cNvSpPr txBox="1"/>
          <p:nvPr/>
        </p:nvSpPr>
        <p:spPr>
          <a:xfrm>
            <a:off x="1676400" y="0"/>
            <a:ext cx="7620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Lord, when I turn to You,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You have turned to me.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When I draw close to You,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Already You've drawn close.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When my </a:t>
            </a:r>
            <a:r>
              <a:rPr kumimoji="1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pray'rs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 are but thoughts, You've answered.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In You my joy </a:t>
            </a:r>
            <a:r>
              <a:rPr kumimoji="1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o'erflows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!</a:t>
            </a:r>
            <a:endParaRPr kumimoji="1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5731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9" name="TextBox 4">
            <a:extLst>
              <a:ext uri="{FF2B5EF4-FFF2-40B4-BE49-F238E27FC236}">
                <a16:creationId xmlns:a16="http://schemas.microsoft.com/office/drawing/2014/main" xmlns="" id="{3BEE817C-6710-4E0C-A361-DC7DB9EF3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1-V.1</a:t>
            </a:r>
          </a:p>
        </p:txBody>
      </p:sp>
      <p:sp>
        <p:nvSpPr>
          <p:cNvPr id="226310" name="TextBox 5">
            <a:extLst>
              <a:ext uri="{FF2B5EF4-FFF2-40B4-BE49-F238E27FC236}">
                <a16:creationId xmlns:a16="http://schemas.microsoft.com/office/drawing/2014/main" xmlns="" id="{3444AB3F-73DC-4FCE-B43D-AF1D95A7B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imSun" panose="02010600030101010101" pitchFamily="2" charset="-122"/>
                <a:ea typeface="新細明體" panose="02020500000000000000" pitchFamily="18" charset="-120"/>
                <a:cs typeface="+mn-cs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3D0F48E-C000-ACF0-1F5E-3BE51F787036}"/>
              </a:ext>
            </a:extLst>
          </p:cNvPr>
          <p:cNvSpPr txBox="1"/>
          <p:nvPr/>
        </p:nvSpPr>
        <p:spPr>
          <a:xfrm>
            <a:off x="3124200" y="4267200"/>
            <a:ext cx="6858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有祢同行 勝過千萬人同往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有祢同行 我能勇敢走窄路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愛既完全 將一切懼怕除去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我靈穩妥 因祢與我同行</a:t>
            </a:r>
            <a:endParaRPr kumimoji="1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4DB1E51-A89E-1464-CF58-819BB3D2E6E0}"/>
              </a:ext>
            </a:extLst>
          </p:cNvPr>
          <p:cNvSpPr txBox="1"/>
          <p:nvPr/>
        </p:nvSpPr>
        <p:spPr>
          <a:xfrm>
            <a:off x="1905000" y="196773"/>
            <a:ext cx="794431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Though few the friends on this way I choose to go,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You give me strength to seek out the narrow road.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My love's complete, and my heart is free of fear:</a:t>
            </a: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/>
            </a:r>
            <a:b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</a:b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n-cs"/>
              </a:rPr>
              <a:t>With You I'm safe; with You I'm not alone.</a:t>
            </a:r>
            <a:endParaRPr kumimoji="1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2" name="Graphic 2" descr="Heart">
            <a:extLst>
              <a:ext uri="{FF2B5EF4-FFF2-40B4-BE49-F238E27FC236}">
                <a16:creationId xmlns:a16="http://schemas.microsoft.com/office/drawing/2014/main" xmlns="" id="{1A5C8BB8-EFD2-C11F-BFFD-48A2303A8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899" y="6443286"/>
            <a:ext cx="460793" cy="41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4398</TotalTime>
  <Words>139</Words>
  <Application>Microsoft Office PowerPoint</Application>
  <PresentationFormat>On-screen Show (4:3)</PresentationFormat>
  <Paragraphs>29</Paragraphs>
  <Slides>7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646</cp:revision>
  <dcterms:created xsi:type="dcterms:W3CDTF">2012-02-03T13:37:34Z</dcterms:created>
  <dcterms:modified xsi:type="dcterms:W3CDTF">2022-11-02T02:02:01Z</dcterms:modified>
</cp:coreProperties>
</file>